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37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4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2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2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BF85F6A-397D-491A-96C5-CDE9E6A1F074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60EB2E5-D7C5-4BD0-A0AA-58E21E15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56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368425" y="5156201"/>
            <a:ext cx="491646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AutoShape 2" descr="Image result for spring cleaning quotes"/>
          <p:cNvSpPr>
            <a:spLocks noGrp="1" noChangeAspect="1" noChangeArrowheads="1"/>
          </p:cNvSpPr>
          <p:nvPr>
            <p:ph type="subTitle" idx="1"/>
          </p:nvPr>
        </p:nvSpPr>
        <p:spPr bwMode="auto">
          <a:xfrm flipV="1">
            <a:off x="1368425" y="6811962"/>
            <a:ext cx="254241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30" name="Picture 6" descr="Image result for spring cleaning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579550"/>
            <a:ext cx="11889657" cy="62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5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pring cleaning quote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36" y="0"/>
            <a:ext cx="7395257" cy="66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7" y="105084"/>
            <a:ext cx="8656520" cy="65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8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.imgflip.com/12is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585366" cy="64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43" y="170165"/>
            <a:ext cx="6537125" cy="65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4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06" y="128892"/>
            <a:ext cx="9962587" cy="66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6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42" y="298466"/>
            <a:ext cx="9442315" cy="62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3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07" y="296693"/>
            <a:ext cx="4618891" cy="62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8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25" y="0"/>
            <a:ext cx="8586279" cy="64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6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9" y="272374"/>
            <a:ext cx="10265923" cy="57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2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funny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4" y="321268"/>
            <a:ext cx="9127601" cy="62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ring cleaning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27" y="29184"/>
            <a:ext cx="6800045" cy="68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1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cats cleaning hous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89" y="505756"/>
            <a:ext cx="8545621" cy="56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3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ring cleaning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87" y="-12314"/>
            <a:ext cx="5576552" cy="68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1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xine on the dangers of Spring Clea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0"/>
            <a:ext cx="5396248" cy="68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8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pring cleaning quote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9" y="0"/>
            <a:ext cx="8210145" cy="66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2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pring cleaning quote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1" y="194555"/>
            <a:ext cx="7067895" cy="63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pring cleaning quote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52" y="-1"/>
            <a:ext cx="5137510" cy="65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girlfromthehills.files.wordpress.com/2012/02/20-spring-cleaning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67" y="325876"/>
            <a:ext cx="7334652" cy="62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3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pring cleaning quote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1" y="87549"/>
            <a:ext cx="11637257" cy="6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1892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1311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</dc:title>
  <dc:creator>Jennifer Young</dc:creator>
  <cp:lastModifiedBy>Andrew Young</cp:lastModifiedBy>
  <cp:revision>8</cp:revision>
  <dcterms:created xsi:type="dcterms:W3CDTF">2018-04-03T03:05:46Z</dcterms:created>
  <dcterms:modified xsi:type="dcterms:W3CDTF">2020-09-05T02:59:11Z</dcterms:modified>
</cp:coreProperties>
</file>